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6"/>
  </p:notesMasterIdLst>
  <p:sldIdLst>
    <p:sldId id="256" r:id="rId4"/>
    <p:sldId id="993" r:id="rId5"/>
    <p:sldId id="994" r:id="rId6"/>
    <p:sldId id="995" r:id="rId7"/>
    <p:sldId id="996" r:id="rId8"/>
    <p:sldId id="977" r:id="rId9"/>
    <p:sldId id="2983" r:id="rId10"/>
    <p:sldId id="2984" r:id="rId11"/>
    <p:sldId id="2985" r:id="rId12"/>
    <p:sldId id="257" r:id="rId13"/>
    <p:sldId id="966" r:id="rId14"/>
    <p:sldId id="2982" r:id="rId15"/>
    <p:sldId id="959" r:id="rId16"/>
    <p:sldId id="2986" r:id="rId17"/>
    <p:sldId id="962" r:id="rId18"/>
    <p:sldId id="990" r:id="rId19"/>
    <p:sldId id="991" r:id="rId20"/>
    <p:sldId id="482" r:id="rId21"/>
    <p:sldId id="965" r:id="rId22"/>
    <p:sldId id="967" r:id="rId23"/>
    <p:sldId id="958" r:id="rId24"/>
    <p:sldId id="948" r:id="rId25"/>
    <p:sldId id="971" r:id="rId26"/>
    <p:sldId id="983" r:id="rId27"/>
    <p:sldId id="258" r:id="rId28"/>
    <p:sldId id="365" r:id="rId29"/>
    <p:sldId id="943" r:id="rId30"/>
    <p:sldId id="945" r:id="rId31"/>
    <p:sldId id="410" r:id="rId32"/>
    <p:sldId id="968" r:id="rId33"/>
    <p:sldId id="2987" r:id="rId34"/>
    <p:sldId id="901" r:id="rId35"/>
    <p:sldId id="895" r:id="rId36"/>
    <p:sldId id="290" r:id="rId37"/>
    <p:sldId id="944" r:id="rId38"/>
    <p:sldId id="456" r:id="rId39"/>
    <p:sldId id="455" r:id="rId40"/>
    <p:sldId id="946" r:id="rId41"/>
    <p:sldId id="947" r:id="rId42"/>
    <p:sldId id="984" r:id="rId43"/>
    <p:sldId id="265" r:id="rId44"/>
    <p:sldId id="259" r:id="rId45"/>
    <p:sldId id="988" r:id="rId46"/>
    <p:sldId id="260" r:id="rId47"/>
    <p:sldId id="982" r:id="rId48"/>
    <p:sldId id="263" r:id="rId49"/>
    <p:sldId id="267" r:id="rId50"/>
    <p:sldId id="269" r:id="rId51"/>
    <p:sldId id="986" r:id="rId52"/>
    <p:sldId id="472" r:id="rId53"/>
    <p:sldId id="923" r:id="rId54"/>
    <p:sldId id="902" r:id="rId55"/>
    <p:sldId id="268" r:id="rId56"/>
    <p:sldId id="270" r:id="rId57"/>
    <p:sldId id="291" r:id="rId58"/>
    <p:sldId id="266" r:id="rId59"/>
    <p:sldId id="928" r:id="rId60"/>
    <p:sldId id="985" r:id="rId61"/>
    <p:sldId id="474" r:id="rId62"/>
    <p:sldId id="930" r:id="rId63"/>
    <p:sldId id="981" r:id="rId64"/>
    <p:sldId id="980" r:id="rId65"/>
    <p:sldId id="979" r:id="rId66"/>
    <p:sldId id="951" r:id="rId67"/>
    <p:sldId id="972" r:id="rId68"/>
    <p:sldId id="894" r:id="rId69"/>
    <p:sldId id="952" r:id="rId70"/>
    <p:sldId id="483" r:id="rId71"/>
    <p:sldId id="2988" r:id="rId72"/>
    <p:sldId id="2989" r:id="rId73"/>
    <p:sldId id="484" r:id="rId74"/>
    <p:sldId id="931" r:id="rId75"/>
    <p:sldId id="954" r:id="rId76"/>
    <p:sldId id="897" r:id="rId77"/>
    <p:sldId id="293" r:id="rId78"/>
    <p:sldId id="264" r:id="rId79"/>
    <p:sldId id="953" r:id="rId80"/>
    <p:sldId id="940" r:id="rId81"/>
    <p:sldId id="949" r:id="rId82"/>
    <p:sldId id="955" r:id="rId83"/>
    <p:sldId id="973" r:id="rId84"/>
    <p:sldId id="918" r:id="rId85"/>
    <p:sldId id="924" r:id="rId86"/>
    <p:sldId id="922" r:id="rId87"/>
    <p:sldId id="288" r:id="rId88"/>
    <p:sldId id="970" r:id="rId89"/>
    <p:sldId id="969" r:id="rId90"/>
    <p:sldId id="920" r:id="rId91"/>
    <p:sldId id="473" r:id="rId92"/>
    <p:sldId id="976" r:id="rId93"/>
    <p:sldId id="992" r:id="rId94"/>
    <p:sldId id="974"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996"/>
            <p14:sldId id="977"/>
            <p14:sldId id="2983"/>
            <p14:sldId id="2984"/>
            <p14:sldId id="2985"/>
            <p14:sldId id="257"/>
            <p14:sldId id="966"/>
            <p14:sldId id="2982"/>
            <p14:sldId id="959"/>
            <p14:sldId id="2986"/>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69</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70</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11/9/20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8.png"/><Relationship Id="rId4" Type="http://schemas.openxmlformats.org/officeDocument/2006/relationships/hyperlink" Target="https://youtu.be/3hspKYIn5ds?t=29"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19.jpeg"/><Relationship Id="rId26" Type="http://schemas.openxmlformats.org/officeDocument/2006/relationships/image" Target="../media/image24.jpeg"/><Relationship Id="rId3" Type="http://schemas.openxmlformats.org/officeDocument/2006/relationships/hyperlink" Target="https://en.wikipedia.org/wiki/Yang_Chen-Ning" TargetMode="External"/><Relationship Id="rId21" Type="http://schemas.openxmlformats.org/officeDocument/2006/relationships/image" Target="../media/image21.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16.png"/><Relationship Id="rId17" Type="http://schemas.openxmlformats.org/officeDocument/2006/relationships/hyperlink" Target="https://en.wikipedia.org/wiki/File:Leslie_Lamport.jpg" TargetMode="External"/><Relationship Id="rId25" Type="http://schemas.openxmlformats.org/officeDocument/2006/relationships/image" Target="../media/image23.jpeg"/><Relationship Id="rId2" Type="http://schemas.openxmlformats.org/officeDocument/2006/relationships/notesSlide" Target="../notesSlides/notesSlide13.xml"/><Relationship Id="rId16" Type="http://schemas.openxmlformats.org/officeDocument/2006/relationships/image" Target="../media/image18.png"/><Relationship Id="rId20" Type="http://schemas.openxmlformats.org/officeDocument/2006/relationships/hyperlink" Target="https://en.wikipedia.org/wiki/Luca_Pacioli" TargetMode="External"/><Relationship Id="rId29"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2.png"/><Relationship Id="rId28" Type="http://schemas.openxmlformats.org/officeDocument/2006/relationships/hyperlink" Target="https://homotopytypetheory.org/book/" TargetMode="External"/><Relationship Id="rId10" Type="http://schemas.openxmlformats.org/officeDocument/2006/relationships/image" Target="../media/image15.jpeg"/><Relationship Id="rId19" Type="http://schemas.openxmlformats.org/officeDocument/2006/relationships/image" Target="../media/image20.png"/><Relationship Id="rId4" Type="http://schemas.openxmlformats.org/officeDocument/2006/relationships/image" Target="../media/image11.jpeg"/><Relationship Id="rId9" Type="http://schemas.openxmlformats.org/officeDocument/2006/relationships/image" Target="../media/image14.jpeg"/><Relationship Id="rId14" Type="http://schemas.openxmlformats.org/officeDocument/2006/relationships/image" Target="../media/image17.jpeg"/><Relationship Id="rId22" Type="http://schemas.openxmlformats.org/officeDocument/2006/relationships/hyperlink" Target="https://en.wikipedia.org/wiki/Balance_sheet" TargetMode="External"/><Relationship Id="rId27"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hyperlink" Target="http://vectorstock.com/19590847"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7.tiff"/><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hyperlink" Target="https://en.wikipedia.org/wiki/George_Hotz" TargetMode="External"/><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62.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3.png"/><Relationship Id="rId14"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72.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67.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71.jpeg"/><Relationship Id="rId2" Type="http://schemas.openxmlformats.org/officeDocument/2006/relationships/diagramData" Target="../diagrams/data4.xml"/><Relationship Id="rId16" Type="http://schemas.openxmlformats.org/officeDocument/2006/relationships/image" Target="../media/image69.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68.png"/><Relationship Id="rId23" Type="http://schemas.openxmlformats.org/officeDocument/2006/relationships/image" Target="../media/image70.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1.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5.jpeg"/><Relationship Id="rId4" Type="http://schemas.openxmlformats.org/officeDocument/2006/relationships/hyperlink" Target="https://medium.com/mit-initiative-on-the-digital-economy/creating-a-social-contract-for-the-digital-world-ad01f3785898" TargetMode="Externa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7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hyperlink" Target="https://www.youtube.com/watch?v=lVsel2XOjrE" TargetMode="External"/><Relationship Id="rId4" Type="http://schemas.openxmlformats.org/officeDocument/2006/relationships/image" Target="../media/image78.tiff"/></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en.wikipedia.org/wiki/Natural_units" TargetMode="External"/><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0.png"/><Relationship Id="rId4" Type="http://schemas.openxmlformats.org/officeDocument/2006/relationships/hyperlink" Target="https://en.wikipedia.org/wiki/MediaWiki"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hyperlink" Target="http://toyhouse.wiki:81/" TargetMode="External"/><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en.wikipedia.org/wiki/Henri_Poincar%C3%A9" TargetMode="Externa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dspace.library.uu.nl/bitstream/1874/272507/2/nawinterviewP.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30.xml"/><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idk.dev/building-a-modern-ci-cd-pipeline-in-the-serverless-era-with-gitop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12.png"/><Relationship Id="rId7" Type="http://schemas.openxmlformats.org/officeDocument/2006/relationships/image" Target="../media/image113.png"/><Relationship Id="rId12"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5.png"/><Relationship Id="rId5" Type="http://schemas.openxmlformats.org/officeDocument/2006/relationships/image" Target="../media/image81.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8.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19.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youtu.be/vyECnqM9LJM?t=212"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3.tiff"/></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hyperlink" Target="https://www.schoenherr.eu/publications/publication-detail/ricardian-contracts-a-smarter-way-to-do-smart-contract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hyperlink" Target="https://youtu.be/oZrZlx2fmc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7.png"/><Relationship Id="rId1" Type="http://schemas.openxmlformats.org/officeDocument/2006/relationships/slideLayout" Target="../slideLayouts/slideLayout3.xml"/><Relationship Id="rId5" Type="http://schemas.openxmlformats.org/officeDocument/2006/relationships/image" Target="../media/image139.jpeg"/><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62.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92.png"/></Relationships>
</file>

<file path=ppt/slides/_rels/slide7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1.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3.png"/><Relationship Id="rId4" Type="http://schemas.openxmlformats.org/officeDocument/2006/relationships/image" Target="../media/image62.png"/><Relationship Id="rId9" Type="http://schemas.openxmlformats.org/officeDocument/2006/relationships/hyperlink" Target="https://wip.mitpress.mit.edu/new-economy"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tiff"/><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7.png"/><Relationship Id="rId4" Type="http://schemas.openxmlformats.org/officeDocument/2006/relationships/hyperlink" Target="https://en.wikipedia.org/wiki/Massively_multiplayer_online_role-playing_gam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hyperlink" Target="https://mitpress.mit.edu/books/little-typer" TargetMode="Externa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idk.dev/building-a-modern-ci-cd-pipeline-in-the-serverless-era-with-gitop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tiff"/><Relationship Id="rId2" Type="http://schemas.openxmlformats.org/officeDocument/2006/relationships/image" Target="../media/image153.jpe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84.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64.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77.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8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6.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81.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7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9.png"/><Relationship Id="rId4" Type="http://schemas.openxmlformats.org/officeDocument/2006/relationships/image" Target="../media/image86.png"/><Relationship Id="rId9" Type="http://schemas.openxmlformats.org/officeDocument/2006/relationships/hyperlink" Target="https://youtu.be/vyECnqM9LJM?t=212"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81.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7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9.png"/><Relationship Id="rId4" Type="http://schemas.openxmlformats.org/officeDocument/2006/relationships/image" Target="../media/image86.png"/><Relationship Id="rId9" Type="http://schemas.openxmlformats.org/officeDocument/2006/relationships/hyperlink" Target="https://youtu.be/vyECnqM9LJM?t=212"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2.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74024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196770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2976729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115938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600466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692833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3548409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4119</TotalTime>
  <Words>3704</Words>
  <Application>Microsoft Macintosh PowerPoint</Application>
  <PresentationFormat>On-screen Show (16:9)</PresentationFormat>
  <Paragraphs>635</Paragraphs>
  <Slides>92</Slides>
  <Notes>41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92</vt:i4>
      </vt:variant>
    </vt:vector>
  </HeadingPairs>
  <TitlesOfParts>
    <vt:vector size="108"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From History, Logic, Philosophy, Math, Physics, to Computation, Communication, Control, and Society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606</cp:revision>
  <dcterms:modified xsi:type="dcterms:W3CDTF">2020-11-09T08:03:06Z</dcterms:modified>
</cp:coreProperties>
</file>